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8" r:id="rId10"/>
    <p:sldId id="272" r:id="rId11"/>
    <p:sldId id="273" r:id="rId12"/>
    <p:sldId id="271" r:id="rId13"/>
    <p:sldId id="263" r:id="rId14"/>
    <p:sldId id="270" r:id="rId15"/>
    <p:sldId id="26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2B9"/>
    <a:srgbClr val="1668B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853" autoAdjust="0"/>
  </p:normalViewPr>
  <p:slideViewPr>
    <p:cSldViewPr snapToGrid="0" showGuides="1">
      <p:cViewPr varScale="1">
        <p:scale>
          <a:sx n="86" d="100"/>
          <a:sy n="86" d="100"/>
        </p:scale>
        <p:origin x="942" y="9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196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9C61-9EDF-4733-8CF6-AEC925CAF9A6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8FBD2-03CA-4C25-A208-4C86D5DED7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56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1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</a:t>
            </a:r>
            <a:r>
              <a:rPr lang="en-AU" baseline="0" dirty="0" smtClean="0"/>
              <a:t> student example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648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We provide flexible learning opportunities to a diverse and unique cohort of Victorian Foundation-Year 12 students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Students can study approximately 135 subjects, including VCE subjects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Our 4,500 students from Foundation through to Year 12 make us the largest school in Victoria</a:t>
            </a:r>
            <a:endParaRPr lang="en-AU" b="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42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Mainstream school-based students who don’t have access to the subjects they need in their own school</a:t>
            </a:r>
            <a:endParaRPr lang="en-AU" sz="1050" b="0" dirty="0" smtClean="0">
              <a:latin typeface="Open Sans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Students with medical, physical or social and emotional needs that make it difficult for them to attend mainstream schooling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This</a:t>
            </a:r>
            <a:r>
              <a:rPr lang="en-AU" sz="1200" baseline="0" dirty="0" smtClean="0"/>
              <a:t> year we have catered for around </a:t>
            </a:r>
            <a:r>
              <a:rPr lang="en-AU" sz="1200" b="1" baseline="0" dirty="0" smtClean="0"/>
              <a:t>1000 students under that category </a:t>
            </a:r>
            <a:endParaRPr lang="en-AU" sz="12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Elite young sportspeople and performers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Children and young people unable to attend school due to travelling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Young adults wishing to complete their education in a way that they find engaging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Plus more…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244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Every member of our staff is dedicated to building the confidence and resilience of each DECV student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Teachers provide individualised learning and support to students on a daily basis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We take a great deal of pride in helping students to prepare for university, higher learning or employment beyond their time at DECV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46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Students can re-visit classes and generally choose when they wish to study i.e. morning or afternoon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Our virtual classroom provides the opportunity to interact with fellow students and teachers on a daily basis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The classroom contains a broad range of teaching a learning materials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Students can submit and receive their work via this classroom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Special provisions are available</a:t>
            </a:r>
            <a:r>
              <a:rPr lang="en-AU" sz="1200" baseline="0" dirty="0" smtClean="0"/>
              <a:t> to students when they provided the relevant documentation including modification, extensions and special exam arrangements.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The minimum requirement for the award of VCE across years 11 &amp; 12 is the satisfactory completion of 16 units. A standard program usually includes</a:t>
            </a:r>
            <a:r>
              <a:rPr lang="en-AU" sz="1200" baseline="0" dirty="0" smtClean="0"/>
              <a:t> 4 year 11 subjects and 4 year 12.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1200" dirty="0" smtClean="0"/>
              <a:t>Must</a:t>
            </a:r>
            <a:r>
              <a:rPr lang="en-AU" sz="1200" baseline="0" dirty="0" smtClean="0"/>
              <a:t> </a:t>
            </a:r>
            <a:r>
              <a:rPr lang="en-AU" sz="1200" dirty="0" smtClean="0"/>
              <a:t>also include: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three units from the English group, with at least two consecutive units at Unit 3 and 4 level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at least three subjects other than English at Units 3 and 4 level, which may include any number of English sequences once the English requirement has been met.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1200" dirty="0" smtClean="0"/>
              <a:t>If you are 18 on the 1st of January on the year of enrolling make sure to enquire about enrolling under an adult VCE, as the guidelines are different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1200" dirty="0" smtClean="0"/>
              <a:t>VCE</a:t>
            </a:r>
            <a:r>
              <a:rPr lang="en-AU" sz="1200" baseline="0" dirty="0" smtClean="0"/>
              <a:t> does not need to be completed in 2 years! Many of our students are spreading their subjects across 3 or 4 years.  Students may chose to do a scored VCE which will allow you to get an ATAR score for university or a Non-Scored VCE which will provided them with their VCE certificate. </a:t>
            </a:r>
            <a:endParaRPr lang="en-AU" sz="120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536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Year’s 11-12 2017 enrolments are now closed.</a:t>
            </a:r>
          </a:p>
          <a:p>
            <a:r>
              <a:rPr lang="en-AU" dirty="0" smtClean="0"/>
              <a:t>Enrolments for 2018 open on Monday 16th October 2017.</a:t>
            </a:r>
          </a:p>
          <a:p>
            <a:endParaRPr lang="en-AU" dirty="0" smtClean="0"/>
          </a:p>
          <a:p>
            <a:r>
              <a:rPr lang="en-AU" dirty="0" smtClean="0"/>
              <a:t>For students enrolling in Years F-10, 2017 enrolments are open until 4 August 2017.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811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75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Year 11 may be posted or available online. </a:t>
            </a:r>
          </a:p>
          <a:p>
            <a:r>
              <a:rPr lang="en-AU" dirty="0" smtClean="0"/>
              <a:t>If completing</a:t>
            </a:r>
            <a:r>
              <a:rPr lang="en-AU" baseline="0" dirty="0" smtClean="0"/>
              <a:t> a science based subject you may be asked to come into the Lab to complete </a:t>
            </a:r>
            <a:r>
              <a:rPr lang="en-AU" baseline="0" dirty="0" err="1" smtClean="0"/>
              <a:t>pracs</a:t>
            </a:r>
            <a:r>
              <a:rPr lang="en-AU" baseline="0" dirty="0" smtClean="0"/>
              <a:t> this could be around once or twice a semester. </a:t>
            </a:r>
          </a:p>
          <a:p>
            <a:r>
              <a:rPr lang="en-AU" baseline="0" dirty="0" smtClean="0"/>
              <a:t>DECV is a registered government school and curriculum is based on VCAA’s study design to award student with their VCE.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352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+ More</a:t>
            </a:r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8FBD2-03CA-4C25-A208-4C86D5DED7B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4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122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69295"/>
            <a:ext cx="9144000" cy="931724"/>
          </a:xfrm>
        </p:spPr>
        <p:txBody>
          <a:bodyPr anchor="b"/>
          <a:lstStyle>
            <a:lvl1pPr algn="ctr">
              <a:defRPr sz="6000" b="1" baseline="0">
                <a:solidFill>
                  <a:srgbClr val="0182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[Presentation title]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33880"/>
            <a:ext cx="9144000" cy="1655762"/>
          </a:xfr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NZ" sz="3600" b="0" kern="1200" baseline="0" dirty="0">
                <a:solidFill>
                  <a:srgbClr val="0182B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[Presenter’s name]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674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028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64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82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82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82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82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82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1490"/>
            <a:ext cx="2743200" cy="365125"/>
          </a:xfrm>
        </p:spPr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51443"/>
            <a:ext cx="2862470" cy="662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6644"/>
          </a:xfrm>
          <a:prstGeom prst="roundRect">
            <a:avLst/>
          </a:prstGeom>
          <a:solidFill>
            <a:srgbClr val="0182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31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62203"/>
            <a:ext cx="10515600" cy="792829"/>
          </a:xfrm>
        </p:spPr>
        <p:txBody>
          <a:bodyPr anchor="t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Get in touch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359639"/>
            <a:ext cx="10515600" cy="1134951"/>
          </a:xfrm>
        </p:spPr>
        <p:txBody>
          <a:bodyPr/>
          <a:lstStyle>
            <a:lvl1pPr marL="0" indent="0">
              <a:buNone/>
              <a:defRPr sz="240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71580" r="31579" b="10724"/>
          <a:stretch/>
        </p:blipFill>
        <p:spPr>
          <a:xfrm>
            <a:off x="3818021" y="4908884"/>
            <a:ext cx="4523874" cy="121362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838200" y="3064433"/>
            <a:ext cx="10515600" cy="248822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86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152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067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5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41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456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81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53810"/>
            <a:ext cx="12192000" cy="4041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648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15902-F31B-4164-8AA0-EAF70F04884A}" type="datetimeFigureOut">
              <a:rPr lang="en-NZ" smtClean="0"/>
              <a:t>13/07/2017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648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648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259A-A9C9-4960-8486-CAED17470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28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en-NZ" sz="4400" b="0" kern="1200" baseline="0" dirty="0" smtClean="0">
          <a:solidFill>
            <a:srgbClr val="1668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668B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668B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668B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68B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68B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ms.decvonline.vic.edu.au/login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ance.vic.edu.au/eligibility-criteri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hyperlink" Target="http://www.distance.vic.edu.au/direct-enrolmen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Studying at The DECV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260152"/>
            <a:ext cx="9144000" cy="936316"/>
          </a:xfrm>
        </p:spPr>
        <p:txBody>
          <a:bodyPr/>
          <a:lstStyle/>
          <a:p>
            <a:r>
              <a:rPr lang="en-US" dirty="0" smtClean="0"/>
              <a:t>Youth Forum 2017 </a:t>
            </a:r>
            <a:endParaRPr lang="en-NZ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76400" y="3163616"/>
            <a:ext cx="9144000" cy="93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NZ" sz="3600" b="0" kern="1200" baseline="0" dirty="0">
                <a:solidFill>
                  <a:srgbClr val="0182B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66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66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66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668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Laura King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47927"/>
            <a:ext cx="7391400" cy="377228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 </a:t>
            </a:r>
            <a:r>
              <a:rPr lang="en-AU" dirty="0"/>
              <a:t>quiet place to work</a:t>
            </a:r>
          </a:p>
          <a:p>
            <a:r>
              <a:rPr lang="en-AU" dirty="0" smtClean="0"/>
              <a:t>Access </a:t>
            </a:r>
            <a:r>
              <a:rPr lang="en-AU" dirty="0"/>
              <a:t>to </a:t>
            </a:r>
            <a:r>
              <a:rPr lang="en-AU" dirty="0" smtClean="0"/>
              <a:t>a device with internet</a:t>
            </a:r>
          </a:p>
          <a:p>
            <a:r>
              <a:rPr lang="en-AU" dirty="0" smtClean="0"/>
              <a:t>To access your emails/ online regularly. </a:t>
            </a:r>
          </a:p>
          <a:p>
            <a:r>
              <a:rPr lang="en-AU" dirty="0"/>
              <a:t>A</a:t>
            </a:r>
            <a:r>
              <a:rPr lang="en-AU" dirty="0" smtClean="0"/>
              <a:t>ccess to a webcam, microphone and video-conferencing equipment, if required.</a:t>
            </a:r>
            <a:endParaRPr lang="en-AU" dirty="0"/>
          </a:p>
          <a:p>
            <a:r>
              <a:rPr lang="en-AU" dirty="0"/>
              <a:t>Keep DECV teacher up to date regarding any situations that might impact upon a student’s ability to engage with their </a:t>
            </a:r>
            <a:r>
              <a:rPr lang="en-AU" dirty="0" smtClean="0"/>
              <a:t>studies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I need to study at the DECV?</a:t>
            </a:r>
            <a:endParaRPr lang="en-AU" dirty="0"/>
          </a:p>
        </p:txBody>
      </p:sp>
      <p:pic>
        <p:nvPicPr>
          <p:cNvPr id="4" name="Picture 3" descr="C:\Users\mtrotter\Desktop\DECV Promotional Images\Disc #2 Low Res JPG files\MCP_1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35" y="2354757"/>
            <a:ext cx="3197225" cy="220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0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Assessments </a:t>
            </a:r>
            <a:r>
              <a:rPr lang="en-AU" dirty="0"/>
              <a:t>in Year 12 are posted to the student’s nominated </a:t>
            </a:r>
            <a:r>
              <a:rPr lang="en-AU" dirty="0" smtClean="0"/>
              <a:t> </a:t>
            </a:r>
            <a:r>
              <a:rPr lang="en-AU" dirty="0"/>
              <a:t>supervisor at least two weeks prior to the set </a:t>
            </a:r>
            <a:r>
              <a:rPr lang="en-AU" dirty="0" smtClean="0"/>
              <a:t>date. Assessments </a:t>
            </a:r>
            <a:r>
              <a:rPr lang="en-AU" dirty="0"/>
              <a:t>have different time allocations and conditions. Supervisors will be informed of </a:t>
            </a:r>
            <a:r>
              <a:rPr lang="en-AU" dirty="0" smtClean="0"/>
              <a:t>this.</a:t>
            </a:r>
            <a:endParaRPr lang="en-AU" dirty="0"/>
          </a:p>
          <a:p>
            <a:r>
              <a:rPr lang="en-AU" dirty="0"/>
              <a:t>Students can complete assessments anytime in the designated week, at a time agreed with their </a:t>
            </a:r>
            <a:r>
              <a:rPr lang="en-AU" dirty="0" smtClean="0"/>
              <a:t>supervisor</a:t>
            </a:r>
          </a:p>
          <a:p>
            <a:r>
              <a:rPr lang="en-AU" dirty="0" smtClean="0"/>
              <a:t>Year 12 exams can be sat the DECV or nominated exam centre.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does assessment work?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59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51" y="0"/>
            <a:ext cx="9425916" cy="66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639"/>
            <a:ext cx="10515600" cy="926644"/>
          </a:xfrm>
        </p:spPr>
        <p:txBody>
          <a:bodyPr/>
          <a:lstStyle/>
          <a:p>
            <a:r>
              <a:rPr lang="en-AU" dirty="0"/>
              <a:t>A snapshot of DECV online 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3" y="1739592"/>
            <a:ext cx="6188927" cy="3713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8383" y="5604592"/>
            <a:ext cx="494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lms.decvonline.vic.edu.au/login/index.php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3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44" y="3457457"/>
            <a:ext cx="4515812" cy="301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98" y="446359"/>
            <a:ext cx="5167352" cy="344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82" y="535259"/>
            <a:ext cx="4901890" cy="32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6090" y="3315455"/>
            <a:ext cx="6240517" cy="1004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6000" b="1" dirty="0">
                <a:solidFill>
                  <a:srgbClr val="FF0000"/>
                </a:solidFill>
              </a:rPr>
              <a:t>Any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Student Experience at DECV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91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542257"/>
            <a:ext cx="10515600" cy="5753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Questions about enrolment and our subjects?</a:t>
            </a:r>
            <a:endParaRPr lang="en-NZ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8200" y="2504783"/>
            <a:ext cx="10515600" cy="248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Phone: (03) 8480 000</a:t>
            </a:r>
          </a:p>
          <a:p>
            <a:pPr marL="0" indent="0">
              <a:buNone/>
            </a:pPr>
            <a:r>
              <a:rPr lang="en-US" sz="2400" dirty="0" smtClean="0"/>
              <a:t>Free Call: 1800 133 511</a:t>
            </a:r>
            <a:endParaRPr lang="en-NZ" sz="2400" dirty="0" smtClean="0"/>
          </a:p>
          <a:p>
            <a:pPr marL="0" indent="0">
              <a:buNone/>
            </a:pPr>
            <a:r>
              <a:rPr lang="en-US" sz="2400" dirty="0" err="1"/>
              <a:t>Email:enrol@distance.vic.edu.au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72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615"/>
            <a:ext cx="10515600" cy="3727036"/>
          </a:xfrm>
        </p:spPr>
        <p:txBody>
          <a:bodyPr/>
          <a:lstStyle/>
          <a:p>
            <a:r>
              <a:rPr lang="en-US" dirty="0" smtClean="0"/>
              <a:t>Brief overview of DECV</a:t>
            </a:r>
          </a:p>
          <a:p>
            <a:r>
              <a:rPr lang="en-US" dirty="0" smtClean="0"/>
              <a:t>How does DECV work? </a:t>
            </a:r>
          </a:p>
          <a:p>
            <a:r>
              <a:rPr lang="en-US" dirty="0" smtClean="0"/>
              <a:t>Flexibility of enrolment</a:t>
            </a:r>
          </a:p>
          <a:p>
            <a:r>
              <a:rPr lang="en-US" dirty="0" smtClean="0"/>
              <a:t>Supports available to students </a:t>
            </a:r>
            <a:endParaRPr lang="en-US" dirty="0"/>
          </a:p>
          <a:p>
            <a:r>
              <a:rPr lang="en-US" dirty="0" smtClean="0"/>
              <a:t>A snapshot of DECV online </a:t>
            </a:r>
            <a:endParaRPr lang="en-NZ" dirty="0"/>
          </a:p>
        </p:txBody>
      </p:sp>
      <p:pic>
        <p:nvPicPr>
          <p:cNvPr id="4" name="Picture 3" descr="C:\Users\mtrotter\Desktop\DECV Promotional Images\Disc #2 Low Res JPG files\MCP_13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35" y="2082103"/>
            <a:ext cx="3835534" cy="2545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9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b="4553"/>
          <a:stretch/>
        </p:blipFill>
        <p:spPr>
          <a:xfrm>
            <a:off x="2317531" y="1175657"/>
            <a:ext cx="7900525" cy="48625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DECV</a:t>
            </a:r>
            <a:r>
              <a:rPr lang="en-US" sz="3600" dirty="0" smtClean="0"/>
              <a:t> is Victoria’s leading virtual school</a:t>
            </a:r>
            <a:endParaRPr lang="en-NZ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39771" y="1857829"/>
            <a:ext cx="526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lang="en-US" sz="44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NZ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771" y="3294926"/>
            <a:ext cx="526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44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lang="en-NZ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771" y="4528825"/>
            <a:ext cx="5268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4,500 </a:t>
            </a:r>
            <a:r>
              <a:rPr lang="en-US" sz="44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NZ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3650" algn="l"/>
            <a:r>
              <a:rPr lang="en-US" sz="3200" dirty="0" smtClean="0"/>
              <a:t>Children and young people choose to study at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DECV</a:t>
            </a:r>
            <a:r>
              <a:rPr lang="en-US" sz="3200" dirty="0" smtClean="0"/>
              <a:t> for a variety of reasons</a:t>
            </a:r>
            <a:endParaRPr lang="en-NZ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386944" y="1828800"/>
            <a:ext cx="4838007" cy="997527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medical, physical or social and emotional needs</a:t>
            </a:r>
            <a:endParaRPr lang="en-NZ" sz="2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4028" y="1831570"/>
            <a:ext cx="4838007" cy="997527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Mainstream school-based students seeking access to the subjects they need</a:t>
            </a:r>
            <a:endParaRPr lang="en-NZ" sz="2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4027" y="3128356"/>
            <a:ext cx="4838007" cy="997527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 young sportspeople and performers</a:t>
            </a:r>
            <a:endParaRPr lang="en-NZ" sz="2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86943" y="3128355"/>
            <a:ext cx="4838007" cy="997527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unable to attend school due to travelling</a:t>
            </a:r>
            <a:endParaRPr lang="en-NZ" sz="2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4027" y="4392416"/>
            <a:ext cx="4838007" cy="997527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adults wishing to study in a way they find engaging</a:t>
            </a:r>
            <a:endParaRPr lang="en-NZ" sz="2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86942" y="4427910"/>
            <a:ext cx="4838007" cy="997527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more…</a:t>
            </a:r>
            <a:endParaRPr lang="en-NZ" sz="2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7" y="320897"/>
            <a:ext cx="1037374" cy="10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53" y="1093694"/>
            <a:ext cx="8355106" cy="4320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1631576"/>
            <a:ext cx="5916706" cy="2725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US" sz="32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broad student cohort means </a:t>
            </a:r>
            <a:r>
              <a:rPr lang="en-US" sz="3200" b="1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be flexible and understanding </a:t>
            </a:r>
            <a:r>
              <a:rPr lang="en-US" sz="32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students’ needs</a:t>
            </a:r>
            <a:endParaRPr lang="en-NZ" sz="32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9852" y="2358191"/>
            <a:ext cx="920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education’s </a:t>
            </a:r>
            <a:r>
              <a:rPr lang="en-US" sz="4000" b="1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r>
              <a:rPr lang="en-US" sz="4000" dirty="0" smtClean="0">
                <a:solidFill>
                  <a:srgbClr val="1668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students achieve their goals</a:t>
            </a:r>
            <a:endParaRPr lang="en-NZ" sz="4000" dirty="0">
              <a:solidFill>
                <a:srgbClr val="1668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How </a:t>
            </a:r>
            <a:r>
              <a:rPr lang="en-AU" dirty="0"/>
              <a:t>do students enrol</a:t>
            </a:r>
            <a:r>
              <a:rPr lang="en-AU" dirty="0" smtClean="0"/>
              <a:t>?</a:t>
            </a:r>
          </a:p>
          <a:p>
            <a:r>
              <a:rPr lang="en-AU" dirty="0" smtClean="0"/>
              <a:t>How </a:t>
            </a:r>
            <a:r>
              <a:rPr lang="en-AU" dirty="0"/>
              <a:t>does the DECV work?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Student Experience at DECV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59" y="1997010"/>
            <a:ext cx="4816257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6463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/>
              <a:t>School-based students</a:t>
            </a:r>
          </a:p>
          <a:p>
            <a:pPr lvl="1"/>
            <a:r>
              <a:rPr lang="en-AU" dirty="0"/>
              <a:t>Maximum of two subjects in Year 11 &amp; 12</a:t>
            </a:r>
          </a:p>
          <a:p>
            <a:pPr lvl="1"/>
            <a:r>
              <a:rPr lang="en-AU" dirty="0"/>
              <a:t>Maximum of one subject in Years 7-10</a:t>
            </a:r>
          </a:p>
          <a:p>
            <a:pPr lvl="1"/>
            <a:r>
              <a:rPr lang="en-AU" dirty="0"/>
              <a:t>Approval needed from Principal</a:t>
            </a:r>
          </a:p>
          <a:p>
            <a:pPr lvl="1"/>
            <a:endParaRPr lang="en-AU" b="1" dirty="0"/>
          </a:p>
          <a:p>
            <a:r>
              <a:rPr lang="en-AU" b="1" dirty="0"/>
              <a:t>DECV-based students</a:t>
            </a:r>
          </a:p>
          <a:p>
            <a:pPr lvl="1"/>
            <a:r>
              <a:rPr lang="en-AU" dirty="0"/>
              <a:t>Students must meet </a:t>
            </a:r>
            <a:r>
              <a:rPr lang="en-AU" dirty="0">
                <a:hlinkClick r:id="rId3"/>
              </a:rPr>
              <a:t>eligibility criteria </a:t>
            </a:r>
            <a:r>
              <a:rPr lang="en-AU" dirty="0"/>
              <a:t>in order to enrol </a:t>
            </a:r>
            <a:r>
              <a:rPr lang="en-AU" dirty="0">
                <a:hlinkClick r:id="rId4"/>
              </a:rPr>
              <a:t>http://www.distance.vic.edu.au/direct-enrolments</a:t>
            </a:r>
            <a:r>
              <a:rPr lang="en-AU" dirty="0" smtClean="0">
                <a:hlinkClick r:id="rId4"/>
              </a:rPr>
              <a:t>/</a:t>
            </a:r>
            <a:r>
              <a:rPr lang="en-AU" dirty="0" smtClean="0"/>
              <a:t> </a:t>
            </a:r>
            <a:endParaRPr lang="en-AU" dirty="0"/>
          </a:p>
          <a:p>
            <a:pPr lvl="1"/>
            <a:r>
              <a:rPr lang="en-AU" dirty="0"/>
              <a:t>In medical cases, referral required from previous school and treating medical specialist</a:t>
            </a:r>
          </a:p>
          <a:p>
            <a:pPr lvl="1"/>
            <a:r>
              <a:rPr lang="en-AU" dirty="0"/>
              <a:t>Shared enrolment between DECV and another school is </a:t>
            </a:r>
            <a:r>
              <a:rPr lang="en-AU" dirty="0" smtClean="0"/>
              <a:t>possible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students </a:t>
            </a:r>
            <a:r>
              <a:rPr lang="en-AU" dirty="0" smtClean="0"/>
              <a:t>enrol?</a:t>
            </a:r>
            <a:endParaRPr lang="en-NZ" dirty="0"/>
          </a:p>
        </p:txBody>
      </p:sp>
      <p:pic>
        <p:nvPicPr>
          <p:cNvPr id="5" name="Picture 4" descr="C:\Users\mtrotter\Desktop\DECV Promotional Images\Disc #2 Low Res JPG files\MCP_1320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84" y="1549532"/>
            <a:ext cx="3641667" cy="2328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6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669" y="1585537"/>
            <a:ext cx="10515600" cy="3727036"/>
          </a:xfrm>
        </p:spPr>
        <p:txBody>
          <a:bodyPr>
            <a:normAutofit/>
          </a:bodyPr>
          <a:lstStyle/>
          <a:p>
            <a:r>
              <a:rPr lang="en-AU" b="1" dirty="0"/>
              <a:t>Flexible learning approach</a:t>
            </a:r>
          </a:p>
          <a:p>
            <a:r>
              <a:rPr lang="en-AU" b="1" dirty="0"/>
              <a:t>Structured learning </a:t>
            </a:r>
            <a:r>
              <a:rPr lang="en-AU" b="1" dirty="0" smtClean="0"/>
              <a:t>materials available online</a:t>
            </a:r>
            <a:endParaRPr lang="en-AU" b="1" dirty="0"/>
          </a:p>
          <a:p>
            <a:r>
              <a:rPr lang="en-AU" b="1" dirty="0"/>
              <a:t>Personalised teaching and feedback by specialist subject teachers</a:t>
            </a:r>
          </a:p>
          <a:p>
            <a:r>
              <a:rPr lang="en-AU" b="1" dirty="0"/>
              <a:t>Opportunities for collaboration with other students</a:t>
            </a:r>
          </a:p>
          <a:p>
            <a:pPr lvl="1"/>
            <a:r>
              <a:rPr lang="en-AU" dirty="0"/>
              <a:t>Online classes</a:t>
            </a:r>
          </a:p>
          <a:p>
            <a:pPr lvl="1"/>
            <a:r>
              <a:rPr lang="en-AU" dirty="0"/>
              <a:t>Face-to-face </a:t>
            </a:r>
            <a:r>
              <a:rPr lang="en-AU" dirty="0" smtClean="0"/>
              <a:t>seminars/ excursions</a:t>
            </a:r>
            <a:endParaRPr lang="en-AU" dirty="0"/>
          </a:p>
          <a:p>
            <a:pPr lvl="1"/>
            <a:r>
              <a:rPr lang="en-AU" dirty="0"/>
              <a:t>Online collaborative tasks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does the DECV work?</a:t>
            </a:r>
            <a:endParaRPr lang="en-NZ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79" y="4272045"/>
            <a:ext cx="2698190" cy="17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951</Words>
  <Application>Microsoft Office PowerPoint</Application>
  <PresentationFormat>Widescreen</PresentationFormat>
  <Paragraphs>111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 Theme</vt:lpstr>
      <vt:lpstr>Studying at The DECV</vt:lpstr>
      <vt:lpstr>Today’s presentation</vt:lpstr>
      <vt:lpstr>DECV is Victoria’s leading virtual school</vt:lpstr>
      <vt:lpstr>Children and young people choose to study at DECV for a variety of reasons</vt:lpstr>
      <vt:lpstr>PowerPoint Presentation</vt:lpstr>
      <vt:lpstr>PowerPoint Presentation</vt:lpstr>
      <vt:lpstr>The Student Experience at DECV</vt:lpstr>
      <vt:lpstr>How do students enrol?</vt:lpstr>
      <vt:lpstr>How does the DECV work?</vt:lpstr>
      <vt:lpstr>What do I need to study at the DECV?</vt:lpstr>
      <vt:lpstr>How does assessment work? </vt:lpstr>
      <vt:lpstr>PowerPoint Presentation</vt:lpstr>
      <vt:lpstr>A snapshot of DECV online </vt:lpstr>
      <vt:lpstr>PowerPoint Presentation</vt:lpstr>
      <vt:lpstr>The Student Experience at DECV</vt:lpstr>
      <vt:lpstr>PowerPoint Presentation</vt:lpstr>
    </vt:vector>
  </TitlesOfParts>
  <Company>SenateSHJ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Liston</dc:creator>
  <cp:lastModifiedBy>Laura King</cp:lastModifiedBy>
  <cp:revision>26</cp:revision>
  <dcterms:created xsi:type="dcterms:W3CDTF">2016-10-12T01:46:54Z</dcterms:created>
  <dcterms:modified xsi:type="dcterms:W3CDTF">2017-07-13T05:33:56Z</dcterms:modified>
</cp:coreProperties>
</file>