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6732588"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C1038F2-6302-4F6F-852D-987E4F6ABB6F}">
          <p14:sldIdLst>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11" autoAdjust="0"/>
    <p:restoredTop sz="94660"/>
  </p:normalViewPr>
  <p:slideViewPr>
    <p:cSldViewPr>
      <p:cViewPr>
        <p:scale>
          <a:sx n="110" d="100"/>
          <a:sy n="110" d="100"/>
        </p:scale>
        <p:origin x="522" y="78"/>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4944" y="1178222"/>
            <a:ext cx="5722700" cy="2506427"/>
          </a:xfrm>
        </p:spPr>
        <p:txBody>
          <a:bodyPr anchor="b"/>
          <a:lstStyle>
            <a:lvl1pPr algn="ctr">
              <a:defRPr sz="4418"/>
            </a:lvl1pPr>
          </a:lstStyle>
          <a:p>
            <a:r>
              <a:rPr lang="en-US"/>
              <a:t>Click to edit Master title style</a:t>
            </a:r>
            <a:endParaRPr lang="en-US" dirty="0"/>
          </a:p>
        </p:txBody>
      </p:sp>
      <p:sp>
        <p:nvSpPr>
          <p:cNvPr id="3" name="Subtitle 2"/>
          <p:cNvSpPr>
            <a:spLocks noGrp="1"/>
          </p:cNvSpPr>
          <p:nvPr>
            <p:ph type="subTitle" idx="1"/>
          </p:nvPr>
        </p:nvSpPr>
        <p:spPr>
          <a:xfrm>
            <a:off x="841574" y="3781306"/>
            <a:ext cx="5049441" cy="1738167"/>
          </a:xfrm>
        </p:spPr>
        <p:txBody>
          <a:bodyPr/>
          <a:lstStyle>
            <a:lvl1pPr marL="0" indent="0" algn="ctr">
              <a:buNone/>
              <a:defRPr sz="1767"/>
            </a:lvl1pPr>
            <a:lvl2pPr marL="336636" indent="0" algn="ctr">
              <a:buNone/>
              <a:defRPr sz="1473"/>
            </a:lvl2pPr>
            <a:lvl3pPr marL="673273" indent="0" algn="ctr">
              <a:buNone/>
              <a:defRPr sz="1325"/>
            </a:lvl3pPr>
            <a:lvl4pPr marL="1009909" indent="0" algn="ctr">
              <a:buNone/>
              <a:defRPr sz="1178"/>
            </a:lvl4pPr>
            <a:lvl5pPr marL="1346545" indent="0" algn="ctr">
              <a:buNone/>
              <a:defRPr sz="1178"/>
            </a:lvl5pPr>
            <a:lvl6pPr marL="1683182" indent="0" algn="ctr">
              <a:buNone/>
              <a:defRPr sz="1178"/>
            </a:lvl6pPr>
            <a:lvl7pPr marL="2019818" indent="0" algn="ctr">
              <a:buNone/>
              <a:defRPr sz="1178"/>
            </a:lvl7pPr>
            <a:lvl8pPr marL="2356455" indent="0" algn="ctr">
              <a:buNone/>
              <a:defRPr sz="1178"/>
            </a:lvl8pPr>
            <a:lvl9pPr marL="2693091" indent="0" algn="ctr">
              <a:buNone/>
              <a:defRPr sz="117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A6E1C1-F498-4591-AB07-0D720542529A}" type="datetimeFigureOut">
              <a:rPr lang="en-AU" smtClean="0"/>
              <a:t>7/03/2017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397045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6E1C1-F498-4591-AB07-0D720542529A}" type="datetimeFigureOut">
              <a:rPr lang="en-AU" smtClean="0"/>
              <a:t>7/03/2017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336141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18009" y="383297"/>
            <a:ext cx="1451714" cy="610108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62866" y="383297"/>
            <a:ext cx="4270986" cy="610108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6E1C1-F498-4591-AB07-0D720542529A}" type="datetimeFigureOut">
              <a:rPr lang="en-AU" smtClean="0"/>
              <a:t>7/03/2017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309508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6E1C1-F498-4591-AB07-0D720542529A}" type="datetimeFigureOut">
              <a:rPr lang="en-AU" smtClean="0"/>
              <a:t>7/03/2017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220681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9359" y="1794831"/>
            <a:ext cx="5806857" cy="2994714"/>
          </a:xfrm>
        </p:spPr>
        <p:txBody>
          <a:bodyPr anchor="b"/>
          <a:lstStyle>
            <a:lvl1pPr>
              <a:defRPr sz="4418"/>
            </a:lvl1pPr>
          </a:lstStyle>
          <a:p>
            <a:r>
              <a:rPr lang="en-US"/>
              <a:t>Click to edit Master title style</a:t>
            </a:r>
            <a:endParaRPr lang="en-US" dirty="0"/>
          </a:p>
        </p:txBody>
      </p:sp>
      <p:sp>
        <p:nvSpPr>
          <p:cNvPr id="3" name="Text Placeholder 2"/>
          <p:cNvSpPr>
            <a:spLocks noGrp="1"/>
          </p:cNvSpPr>
          <p:nvPr>
            <p:ph type="body" idx="1"/>
          </p:nvPr>
        </p:nvSpPr>
        <p:spPr>
          <a:xfrm>
            <a:off x="459359" y="4817876"/>
            <a:ext cx="5806857" cy="1574849"/>
          </a:xfrm>
        </p:spPr>
        <p:txBody>
          <a:bodyPr/>
          <a:lstStyle>
            <a:lvl1pPr marL="0" indent="0">
              <a:buNone/>
              <a:defRPr sz="1767">
                <a:solidFill>
                  <a:schemeClr val="tx1"/>
                </a:solidFill>
              </a:defRPr>
            </a:lvl1pPr>
            <a:lvl2pPr marL="336636" indent="0">
              <a:buNone/>
              <a:defRPr sz="1473">
                <a:solidFill>
                  <a:schemeClr val="tx1">
                    <a:tint val="75000"/>
                  </a:schemeClr>
                </a:solidFill>
              </a:defRPr>
            </a:lvl2pPr>
            <a:lvl3pPr marL="673273" indent="0">
              <a:buNone/>
              <a:defRPr sz="1325">
                <a:solidFill>
                  <a:schemeClr val="tx1">
                    <a:tint val="75000"/>
                  </a:schemeClr>
                </a:solidFill>
              </a:defRPr>
            </a:lvl3pPr>
            <a:lvl4pPr marL="1009909" indent="0">
              <a:buNone/>
              <a:defRPr sz="1178">
                <a:solidFill>
                  <a:schemeClr val="tx1">
                    <a:tint val="75000"/>
                  </a:schemeClr>
                </a:solidFill>
              </a:defRPr>
            </a:lvl4pPr>
            <a:lvl5pPr marL="1346545" indent="0">
              <a:buNone/>
              <a:defRPr sz="1178">
                <a:solidFill>
                  <a:schemeClr val="tx1">
                    <a:tint val="75000"/>
                  </a:schemeClr>
                </a:solidFill>
              </a:defRPr>
            </a:lvl5pPr>
            <a:lvl6pPr marL="1683182" indent="0">
              <a:buNone/>
              <a:defRPr sz="1178">
                <a:solidFill>
                  <a:schemeClr val="tx1">
                    <a:tint val="75000"/>
                  </a:schemeClr>
                </a:solidFill>
              </a:defRPr>
            </a:lvl6pPr>
            <a:lvl7pPr marL="2019818" indent="0">
              <a:buNone/>
              <a:defRPr sz="1178">
                <a:solidFill>
                  <a:schemeClr val="tx1">
                    <a:tint val="75000"/>
                  </a:schemeClr>
                </a:solidFill>
              </a:defRPr>
            </a:lvl7pPr>
            <a:lvl8pPr marL="2356455" indent="0">
              <a:buNone/>
              <a:defRPr sz="1178">
                <a:solidFill>
                  <a:schemeClr val="tx1">
                    <a:tint val="75000"/>
                  </a:schemeClr>
                </a:solidFill>
              </a:defRPr>
            </a:lvl8pPr>
            <a:lvl9pPr marL="2693091" indent="0">
              <a:buNone/>
              <a:defRPr sz="117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4A6E1C1-F498-4591-AB07-0D720542529A}" type="datetimeFigureOut">
              <a:rPr lang="en-AU" smtClean="0"/>
              <a:t>7/03/2017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289914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62865" y="1916484"/>
            <a:ext cx="2861350" cy="456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08373" y="1916484"/>
            <a:ext cx="2861350" cy="456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A6E1C1-F498-4591-AB07-0D720542529A}" type="datetimeFigureOut">
              <a:rPr lang="en-AU" smtClean="0"/>
              <a:t>7/03/2017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1818902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3742" y="383299"/>
            <a:ext cx="5806857" cy="13915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463743" y="1764832"/>
            <a:ext cx="2848200" cy="864917"/>
          </a:xfrm>
        </p:spPr>
        <p:txBody>
          <a:bodyPr anchor="b"/>
          <a:lstStyle>
            <a:lvl1pPr marL="0" indent="0">
              <a:buNone/>
              <a:defRPr sz="1767" b="1"/>
            </a:lvl1pPr>
            <a:lvl2pPr marL="336636" indent="0">
              <a:buNone/>
              <a:defRPr sz="1473" b="1"/>
            </a:lvl2pPr>
            <a:lvl3pPr marL="673273" indent="0">
              <a:buNone/>
              <a:defRPr sz="1325" b="1"/>
            </a:lvl3pPr>
            <a:lvl4pPr marL="1009909" indent="0">
              <a:buNone/>
              <a:defRPr sz="1178" b="1"/>
            </a:lvl4pPr>
            <a:lvl5pPr marL="1346545" indent="0">
              <a:buNone/>
              <a:defRPr sz="1178" b="1"/>
            </a:lvl5pPr>
            <a:lvl6pPr marL="1683182" indent="0">
              <a:buNone/>
              <a:defRPr sz="1178" b="1"/>
            </a:lvl6pPr>
            <a:lvl7pPr marL="2019818" indent="0">
              <a:buNone/>
              <a:defRPr sz="1178" b="1"/>
            </a:lvl7pPr>
            <a:lvl8pPr marL="2356455" indent="0">
              <a:buNone/>
              <a:defRPr sz="1178" b="1"/>
            </a:lvl8pPr>
            <a:lvl9pPr marL="2693091" indent="0">
              <a:buNone/>
              <a:defRPr sz="1178" b="1"/>
            </a:lvl9pPr>
          </a:lstStyle>
          <a:p>
            <a:pPr lvl="0"/>
            <a:r>
              <a:rPr lang="en-US"/>
              <a:t>Edit Master text styles</a:t>
            </a:r>
          </a:p>
        </p:txBody>
      </p:sp>
      <p:sp>
        <p:nvSpPr>
          <p:cNvPr id="4" name="Content Placeholder 3"/>
          <p:cNvSpPr>
            <a:spLocks noGrp="1"/>
          </p:cNvSpPr>
          <p:nvPr>
            <p:ph sz="half" idx="2"/>
          </p:nvPr>
        </p:nvSpPr>
        <p:spPr>
          <a:xfrm>
            <a:off x="463743" y="2629749"/>
            <a:ext cx="2848200" cy="386796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08373" y="1764832"/>
            <a:ext cx="2862227" cy="864917"/>
          </a:xfrm>
        </p:spPr>
        <p:txBody>
          <a:bodyPr anchor="b"/>
          <a:lstStyle>
            <a:lvl1pPr marL="0" indent="0">
              <a:buNone/>
              <a:defRPr sz="1767" b="1"/>
            </a:lvl1pPr>
            <a:lvl2pPr marL="336636" indent="0">
              <a:buNone/>
              <a:defRPr sz="1473" b="1"/>
            </a:lvl2pPr>
            <a:lvl3pPr marL="673273" indent="0">
              <a:buNone/>
              <a:defRPr sz="1325" b="1"/>
            </a:lvl3pPr>
            <a:lvl4pPr marL="1009909" indent="0">
              <a:buNone/>
              <a:defRPr sz="1178" b="1"/>
            </a:lvl4pPr>
            <a:lvl5pPr marL="1346545" indent="0">
              <a:buNone/>
              <a:defRPr sz="1178" b="1"/>
            </a:lvl5pPr>
            <a:lvl6pPr marL="1683182" indent="0">
              <a:buNone/>
              <a:defRPr sz="1178" b="1"/>
            </a:lvl6pPr>
            <a:lvl7pPr marL="2019818" indent="0">
              <a:buNone/>
              <a:defRPr sz="1178" b="1"/>
            </a:lvl7pPr>
            <a:lvl8pPr marL="2356455" indent="0">
              <a:buNone/>
              <a:defRPr sz="1178" b="1"/>
            </a:lvl8pPr>
            <a:lvl9pPr marL="2693091" indent="0">
              <a:buNone/>
              <a:defRPr sz="1178" b="1"/>
            </a:lvl9pPr>
          </a:lstStyle>
          <a:p>
            <a:pPr lvl="0"/>
            <a:r>
              <a:rPr lang="en-US"/>
              <a:t>Edit Master text styles</a:t>
            </a:r>
          </a:p>
        </p:txBody>
      </p:sp>
      <p:sp>
        <p:nvSpPr>
          <p:cNvPr id="6" name="Content Placeholder 5"/>
          <p:cNvSpPr>
            <a:spLocks noGrp="1"/>
          </p:cNvSpPr>
          <p:nvPr>
            <p:ph sz="quarter" idx="4"/>
          </p:nvPr>
        </p:nvSpPr>
        <p:spPr>
          <a:xfrm>
            <a:off x="3408373" y="2629749"/>
            <a:ext cx="2862227" cy="386796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A6E1C1-F498-4591-AB07-0D720542529A}" type="datetimeFigureOut">
              <a:rPr lang="en-AU" smtClean="0"/>
              <a:t>7/03/2017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624702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A6E1C1-F498-4591-AB07-0D720542529A}" type="datetimeFigureOut">
              <a:rPr lang="en-AU" smtClean="0"/>
              <a:t>7/03/2017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268432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6E1C1-F498-4591-AB07-0D720542529A}" type="datetimeFigureOut">
              <a:rPr lang="en-AU" smtClean="0"/>
              <a:t>7/03/2017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2367301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742" y="479954"/>
            <a:ext cx="2171435" cy="1679840"/>
          </a:xfrm>
        </p:spPr>
        <p:txBody>
          <a:bodyPr anchor="b"/>
          <a:lstStyle>
            <a:lvl1pPr>
              <a:defRPr sz="2356"/>
            </a:lvl1pPr>
          </a:lstStyle>
          <a:p>
            <a:r>
              <a:rPr lang="en-US"/>
              <a:t>Click to edit Master title style</a:t>
            </a:r>
            <a:endParaRPr lang="en-US" dirty="0"/>
          </a:p>
        </p:txBody>
      </p:sp>
      <p:sp>
        <p:nvSpPr>
          <p:cNvPr id="3" name="Content Placeholder 2"/>
          <p:cNvSpPr>
            <a:spLocks noGrp="1"/>
          </p:cNvSpPr>
          <p:nvPr>
            <p:ph idx="1"/>
          </p:nvPr>
        </p:nvSpPr>
        <p:spPr>
          <a:xfrm>
            <a:off x="2862227" y="1036570"/>
            <a:ext cx="3408373" cy="5116178"/>
          </a:xfrm>
        </p:spPr>
        <p:txBody>
          <a:bodyPr/>
          <a:lstStyle>
            <a:lvl1pPr>
              <a:defRPr sz="2356"/>
            </a:lvl1pPr>
            <a:lvl2pPr>
              <a:defRPr sz="2062"/>
            </a:lvl2pPr>
            <a:lvl3pPr>
              <a:defRPr sz="1767"/>
            </a:lvl3pPr>
            <a:lvl4pPr>
              <a:defRPr sz="1473"/>
            </a:lvl4pPr>
            <a:lvl5pPr>
              <a:defRPr sz="1473"/>
            </a:lvl5pPr>
            <a:lvl6pPr>
              <a:defRPr sz="1473"/>
            </a:lvl6pPr>
            <a:lvl7pPr>
              <a:defRPr sz="1473"/>
            </a:lvl7pPr>
            <a:lvl8pPr>
              <a:defRPr sz="1473"/>
            </a:lvl8pPr>
            <a:lvl9pPr>
              <a:defRPr sz="147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3742" y="2159794"/>
            <a:ext cx="2171435" cy="4001285"/>
          </a:xfrm>
        </p:spPr>
        <p:txBody>
          <a:bodyPr/>
          <a:lstStyle>
            <a:lvl1pPr marL="0" indent="0">
              <a:buNone/>
              <a:defRPr sz="1178"/>
            </a:lvl1pPr>
            <a:lvl2pPr marL="336636" indent="0">
              <a:buNone/>
              <a:defRPr sz="1031"/>
            </a:lvl2pPr>
            <a:lvl3pPr marL="673273" indent="0">
              <a:buNone/>
              <a:defRPr sz="884"/>
            </a:lvl3pPr>
            <a:lvl4pPr marL="1009909" indent="0">
              <a:buNone/>
              <a:defRPr sz="736"/>
            </a:lvl4pPr>
            <a:lvl5pPr marL="1346545" indent="0">
              <a:buNone/>
              <a:defRPr sz="736"/>
            </a:lvl5pPr>
            <a:lvl6pPr marL="1683182" indent="0">
              <a:buNone/>
              <a:defRPr sz="736"/>
            </a:lvl6pPr>
            <a:lvl7pPr marL="2019818" indent="0">
              <a:buNone/>
              <a:defRPr sz="736"/>
            </a:lvl7pPr>
            <a:lvl8pPr marL="2356455" indent="0">
              <a:buNone/>
              <a:defRPr sz="736"/>
            </a:lvl8pPr>
            <a:lvl9pPr marL="2693091" indent="0">
              <a:buNone/>
              <a:defRPr sz="736"/>
            </a:lvl9pPr>
          </a:lstStyle>
          <a:p>
            <a:pPr lvl="0"/>
            <a:r>
              <a:rPr lang="en-US"/>
              <a:t>Edit Master text styles</a:t>
            </a:r>
          </a:p>
        </p:txBody>
      </p:sp>
      <p:sp>
        <p:nvSpPr>
          <p:cNvPr id="5" name="Date Placeholder 4"/>
          <p:cNvSpPr>
            <a:spLocks noGrp="1"/>
          </p:cNvSpPr>
          <p:nvPr>
            <p:ph type="dt" sz="half" idx="10"/>
          </p:nvPr>
        </p:nvSpPr>
        <p:spPr/>
        <p:txBody>
          <a:bodyPr/>
          <a:lstStyle/>
          <a:p>
            <a:fld id="{C4A6E1C1-F498-4591-AB07-0D720542529A}" type="datetimeFigureOut">
              <a:rPr lang="en-AU" smtClean="0"/>
              <a:t>7/03/2017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187864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742" y="479954"/>
            <a:ext cx="2171435" cy="1679840"/>
          </a:xfrm>
        </p:spPr>
        <p:txBody>
          <a:bodyPr anchor="b"/>
          <a:lstStyle>
            <a:lvl1pPr>
              <a:defRPr sz="2356"/>
            </a:lvl1pPr>
          </a:lstStyle>
          <a:p>
            <a:r>
              <a:rPr lang="en-US"/>
              <a:t>Click to edit Master title style</a:t>
            </a:r>
            <a:endParaRPr lang="en-US" dirty="0"/>
          </a:p>
        </p:txBody>
      </p:sp>
      <p:sp>
        <p:nvSpPr>
          <p:cNvPr id="3" name="Picture Placeholder 2"/>
          <p:cNvSpPr>
            <a:spLocks noGrp="1" noChangeAspect="1"/>
          </p:cNvSpPr>
          <p:nvPr>
            <p:ph type="pic" idx="1"/>
          </p:nvPr>
        </p:nvSpPr>
        <p:spPr>
          <a:xfrm>
            <a:off x="2862227" y="1036570"/>
            <a:ext cx="3408373" cy="5116178"/>
          </a:xfrm>
        </p:spPr>
        <p:txBody>
          <a:bodyPr anchor="t"/>
          <a:lstStyle>
            <a:lvl1pPr marL="0" indent="0">
              <a:buNone/>
              <a:defRPr sz="2356"/>
            </a:lvl1pPr>
            <a:lvl2pPr marL="336636" indent="0">
              <a:buNone/>
              <a:defRPr sz="2062"/>
            </a:lvl2pPr>
            <a:lvl3pPr marL="673273" indent="0">
              <a:buNone/>
              <a:defRPr sz="1767"/>
            </a:lvl3pPr>
            <a:lvl4pPr marL="1009909" indent="0">
              <a:buNone/>
              <a:defRPr sz="1473"/>
            </a:lvl4pPr>
            <a:lvl5pPr marL="1346545" indent="0">
              <a:buNone/>
              <a:defRPr sz="1473"/>
            </a:lvl5pPr>
            <a:lvl6pPr marL="1683182" indent="0">
              <a:buNone/>
              <a:defRPr sz="1473"/>
            </a:lvl6pPr>
            <a:lvl7pPr marL="2019818" indent="0">
              <a:buNone/>
              <a:defRPr sz="1473"/>
            </a:lvl7pPr>
            <a:lvl8pPr marL="2356455" indent="0">
              <a:buNone/>
              <a:defRPr sz="1473"/>
            </a:lvl8pPr>
            <a:lvl9pPr marL="2693091" indent="0">
              <a:buNone/>
              <a:defRPr sz="1473"/>
            </a:lvl9pPr>
          </a:lstStyle>
          <a:p>
            <a:r>
              <a:rPr lang="en-US"/>
              <a:t>Click icon to add picture</a:t>
            </a:r>
            <a:endParaRPr lang="en-US" dirty="0"/>
          </a:p>
        </p:txBody>
      </p:sp>
      <p:sp>
        <p:nvSpPr>
          <p:cNvPr id="4" name="Text Placeholder 3"/>
          <p:cNvSpPr>
            <a:spLocks noGrp="1"/>
          </p:cNvSpPr>
          <p:nvPr>
            <p:ph type="body" sz="half" idx="2"/>
          </p:nvPr>
        </p:nvSpPr>
        <p:spPr>
          <a:xfrm>
            <a:off x="463742" y="2159794"/>
            <a:ext cx="2171435" cy="4001285"/>
          </a:xfrm>
        </p:spPr>
        <p:txBody>
          <a:bodyPr/>
          <a:lstStyle>
            <a:lvl1pPr marL="0" indent="0">
              <a:buNone/>
              <a:defRPr sz="1178"/>
            </a:lvl1pPr>
            <a:lvl2pPr marL="336636" indent="0">
              <a:buNone/>
              <a:defRPr sz="1031"/>
            </a:lvl2pPr>
            <a:lvl3pPr marL="673273" indent="0">
              <a:buNone/>
              <a:defRPr sz="884"/>
            </a:lvl3pPr>
            <a:lvl4pPr marL="1009909" indent="0">
              <a:buNone/>
              <a:defRPr sz="736"/>
            </a:lvl4pPr>
            <a:lvl5pPr marL="1346545" indent="0">
              <a:buNone/>
              <a:defRPr sz="736"/>
            </a:lvl5pPr>
            <a:lvl6pPr marL="1683182" indent="0">
              <a:buNone/>
              <a:defRPr sz="736"/>
            </a:lvl6pPr>
            <a:lvl7pPr marL="2019818" indent="0">
              <a:buNone/>
              <a:defRPr sz="736"/>
            </a:lvl7pPr>
            <a:lvl8pPr marL="2356455" indent="0">
              <a:buNone/>
              <a:defRPr sz="736"/>
            </a:lvl8pPr>
            <a:lvl9pPr marL="2693091" indent="0">
              <a:buNone/>
              <a:defRPr sz="736"/>
            </a:lvl9pPr>
          </a:lstStyle>
          <a:p>
            <a:pPr lvl="0"/>
            <a:r>
              <a:rPr lang="en-US"/>
              <a:t>Edit Master text styles</a:t>
            </a:r>
          </a:p>
        </p:txBody>
      </p:sp>
      <p:sp>
        <p:nvSpPr>
          <p:cNvPr id="5" name="Date Placeholder 4"/>
          <p:cNvSpPr>
            <a:spLocks noGrp="1"/>
          </p:cNvSpPr>
          <p:nvPr>
            <p:ph type="dt" sz="half" idx="10"/>
          </p:nvPr>
        </p:nvSpPr>
        <p:spPr/>
        <p:txBody>
          <a:bodyPr/>
          <a:lstStyle/>
          <a:p>
            <a:fld id="{C4A6E1C1-F498-4591-AB07-0D720542529A}" type="datetimeFigureOut">
              <a:rPr lang="en-AU" smtClean="0"/>
              <a:t>7/03/2017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615940C-04BA-4320-8260-7D67FBC5466D}" type="slidenum">
              <a:rPr lang="en-AU" smtClean="0"/>
              <a:t>‹#›</a:t>
            </a:fld>
            <a:endParaRPr lang="en-AU"/>
          </a:p>
        </p:txBody>
      </p:sp>
    </p:spTree>
    <p:extLst>
      <p:ext uri="{BB962C8B-B14F-4D97-AF65-F5344CB8AC3E}">
        <p14:creationId xmlns:p14="http://schemas.microsoft.com/office/powerpoint/2010/main" val="102159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866" y="383299"/>
            <a:ext cx="5806857" cy="13915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62866" y="1916484"/>
            <a:ext cx="5806857" cy="45678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62866" y="6672698"/>
            <a:ext cx="1514832" cy="383297"/>
          </a:xfrm>
          <a:prstGeom prst="rect">
            <a:avLst/>
          </a:prstGeom>
        </p:spPr>
        <p:txBody>
          <a:bodyPr vert="horz" lIns="91440" tIns="45720" rIns="91440" bIns="45720" rtlCol="0" anchor="ctr"/>
          <a:lstStyle>
            <a:lvl1pPr algn="l">
              <a:defRPr sz="884">
                <a:solidFill>
                  <a:schemeClr val="tx1">
                    <a:tint val="75000"/>
                  </a:schemeClr>
                </a:solidFill>
              </a:defRPr>
            </a:lvl1pPr>
          </a:lstStyle>
          <a:p>
            <a:fld id="{C4A6E1C1-F498-4591-AB07-0D720542529A}" type="datetimeFigureOut">
              <a:rPr lang="en-AU" smtClean="0"/>
              <a:t>7/03/2017</a:t>
            </a:fld>
            <a:endParaRPr lang="en-AU"/>
          </a:p>
        </p:txBody>
      </p:sp>
      <p:sp>
        <p:nvSpPr>
          <p:cNvPr id="5" name="Footer Placeholder 4"/>
          <p:cNvSpPr>
            <a:spLocks noGrp="1"/>
          </p:cNvSpPr>
          <p:nvPr>
            <p:ph type="ftr" sz="quarter" idx="3"/>
          </p:nvPr>
        </p:nvSpPr>
        <p:spPr>
          <a:xfrm>
            <a:off x="2230170" y="6672698"/>
            <a:ext cx="2272248" cy="383297"/>
          </a:xfrm>
          <a:prstGeom prst="rect">
            <a:avLst/>
          </a:prstGeom>
        </p:spPr>
        <p:txBody>
          <a:bodyPr vert="horz" lIns="91440" tIns="45720" rIns="91440" bIns="45720" rtlCol="0" anchor="ctr"/>
          <a:lstStyle>
            <a:lvl1pPr algn="ctr">
              <a:defRPr sz="884">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754890" y="6672698"/>
            <a:ext cx="1514832" cy="383297"/>
          </a:xfrm>
          <a:prstGeom prst="rect">
            <a:avLst/>
          </a:prstGeom>
        </p:spPr>
        <p:txBody>
          <a:bodyPr vert="horz" lIns="91440" tIns="45720" rIns="91440" bIns="45720" rtlCol="0" anchor="ctr"/>
          <a:lstStyle>
            <a:lvl1pPr algn="r">
              <a:defRPr sz="884">
                <a:solidFill>
                  <a:schemeClr val="tx1">
                    <a:tint val="75000"/>
                  </a:schemeClr>
                </a:solidFill>
              </a:defRPr>
            </a:lvl1pPr>
          </a:lstStyle>
          <a:p>
            <a:fld id="{4615940C-04BA-4320-8260-7D67FBC5466D}" type="slidenum">
              <a:rPr lang="en-AU" smtClean="0"/>
              <a:t>‹#›</a:t>
            </a:fld>
            <a:endParaRPr lang="en-AU"/>
          </a:p>
        </p:txBody>
      </p:sp>
    </p:spTree>
    <p:extLst>
      <p:ext uri="{BB962C8B-B14F-4D97-AF65-F5344CB8AC3E}">
        <p14:creationId xmlns:p14="http://schemas.microsoft.com/office/powerpoint/2010/main" val="34018395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73273" rtl="0" eaLnBrk="1" latinLnBrk="0" hangingPunct="1">
        <a:lnSpc>
          <a:spcPct val="90000"/>
        </a:lnSpc>
        <a:spcBef>
          <a:spcPct val="0"/>
        </a:spcBef>
        <a:buNone/>
        <a:defRPr sz="3240" kern="1200">
          <a:solidFill>
            <a:schemeClr val="tx1"/>
          </a:solidFill>
          <a:latin typeface="+mj-lt"/>
          <a:ea typeface="+mj-ea"/>
          <a:cs typeface="+mj-cs"/>
        </a:defRPr>
      </a:lvl1pPr>
    </p:titleStyle>
    <p:bodyStyle>
      <a:lvl1pPr marL="168318" indent="-168318" algn="l" defTabSz="673273" rtl="0" eaLnBrk="1" latinLnBrk="0" hangingPunct="1">
        <a:lnSpc>
          <a:spcPct val="90000"/>
        </a:lnSpc>
        <a:spcBef>
          <a:spcPts val="736"/>
        </a:spcBef>
        <a:buFont typeface="Arial" panose="020B0604020202020204" pitchFamily="34" charset="0"/>
        <a:buChar char="•"/>
        <a:defRPr sz="2062" kern="1200">
          <a:solidFill>
            <a:schemeClr val="tx1"/>
          </a:solidFill>
          <a:latin typeface="+mn-lt"/>
          <a:ea typeface="+mn-ea"/>
          <a:cs typeface="+mn-cs"/>
        </a:defRPr>
      </a:lvl1pPr>
      <a:lvl2pPr marL="504955" indent="-168318" algn="l" defTabSz="673273" rtl="0" eaLnBrk="1" latinLnBrk="0" hangingPunct="1">
        <a:lnSpc>
          <a:spcPct val="90000"/>
        </a:lnSpc>
        <a:spcBef>
          <a:spcPts val="368"/>
        </a:spcBef>
        <a:buFont typeface="Arial" panose="020B0604020202020204" pitchFamily="34" charset="0"/>
        <a:buChar char="•"/>
        <a:defRPr sz="1767" kern="1200">
          <a:solidFill>
            <a:schemeClr val="tx1"/>
          </a:solidFill>
          <a:latin typeface="+mn-lt"/>
          <a:ea typeface="+mn-ea"/>
          <a:cs typeface="+mn-cs"/>
        </a:defRPr>
      </a:lvl2pPr>
      <a:lvl3pPr marL="841591" indent="-168318" algn="l" defTabSz="673273" rtl="0" eaLnBrk="1" latinLnBrk="0" hangingPunct="1">
        <a:lnSpc>
          <a:spcPct val="90000"/>
        </a:lnSpc>
        <a:spcBef>
          <a:spcPts val="368"/>
        </a:spcBef>
        <a:buFont typeface="Arial" panose="020B0604020202020204" pitchFamily="34" charset="0"/>
        <a:buChar char="•"/>
        <a:defRPr sz="1473" kern="1200">
          <a:solidFill>
            <a:schemeClr val="tx1"/>
          </a:solidFill>
          <a:latin typeface="+mn-lt"/>
          <a:ea typeface="+mn-ea"/>
          <a:cs typeface="+mn-cs"/>
        </a:defRPr>
      </a:lvl3pPr>
      <a:lvl4pPr marL="1178227"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4pPr>
      <a:lvl5pPr marL="1514864"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5pPr>
      <a:lvl6pPr marL="1851500"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6pPr>
      <a:lvl7pPr marL="2188136"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7pPr>
      <a:lvl8pPr marL="2524773"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8pPr>
      <a:lvl9pPr marL="2861409" indent="-168318" algn="l" defTabSz="673273" rtl="0" eaLnBrk="1" latinLnBrk="0" hangingPunct="1">
        <a:lnSpc>
          <a:spcPct val="90000"/>
        </a:lnSpc>
        <a:spcBef>
          <a:spcPts val="368"/>
        </a:spcBef>
        <a:buFont typeface="Arial" panose="020B0604020202020204" pitchFamily="34" charset="0"/>
        <a:buChar char="•"/>
        <a:defRPr sz="1325" kern="1200">
          <a:solidFill>
            <a:schemeClr val="tx1"/>
          </a:solidFill>
          <a:latin typeface="+mn-lt"/>
          <a:ea typeface="+mn-ea"/>
          <a:cs typeface="+mn-cs"/>
        </a:defRPr>
      </a:lvl9pPr>
    </p:bodyStyle>
    <p:otherStyle>
      <a:defPPr>
        <a:defRPr lang="en-US"/>
      </a:defPPr>
      <a:lvl1pPr marL="0" algn="l" defTabSz="673273" rtl="0" eaLnBrk="1" latinLnBrk="0" hangingPunct="1">
        <a:defRPr sz="1325" kern="1200">
          <a:solidFill>
            <a:schemeClr val="tx1"/>
          </a:solidFill>
          <a:latin typeface="+mn-lt"/>
          <a:ea typeface="+mn-ea"/>
          <a:cs typeface="+mn-cs"/>
        </a:defRPr>
      </a:lvl1pPr>
      <a:lvl2pPr marL="336636" algn="l" defTabSz="673273" rtl="0" eaLnBrk="1" latinLnBrk="0" hangingPunct="1">
        <a:defRPr sz="1325" kern="1200">
          <a:solidFill>
            <a:schemeClr val="tx1"/>
          </a:solidFill>
          <a:latin typeface="+mn-lt"/>
          <a:ea typeface="+mn-ea"/>
          <a:cs typeface="+mn-cs"/>
        </a:defRPr>
      </a:lvl2pPr>
      <a:lvl3pPr marL="673273" algn="l" defTabSz="673273" rtl="0" eaLnBrk="1" latinLnBrk="0" hangingPunct="1">
        <a:defRPr sz="1325" kern="1200">
          <a:solidFill>
            <a:schemeClr val="tx1"/>
          </a:solidFill>
          <a:latin typeface="+mn-lt"/>
          <a:ea typeface="+mn-ea"/>
          <a:cs typeface="+mn-cs"/>
        </a:defRPr>
      </a:lvl3pPr>
      <a:lvl4pPr marL="1009909" algn="l" defTabSz="673273" rtl="0" eaLnBrk="1" latinLnBrk="0" hangingPunct="1">
        <a:defRPr sz="1325" kern="1200">
          <a:solidFill>
            <a:schemeClr val="tx1"/>
          </a:solidFill>
          <a:latin typeface="+mn-lt"/>
          <a:ea typeface="+mn-ea"/>
          <a:cs typeface="+mn-cs"/>
        </a:defRPr>
      </a:lvl4pPr>
      <a:lvl5pPr marL="1346545" algn="l" defTabSz="673273" rtl="0" eaLnBrk="1" latinLnBrk="0" hangingPunct="1">
        <a:defRPr sz="1325" kern="1200">
          <a:solidFill>
            <a:schemeClr val="tx1"/>
          </a:solidFill>
          <a:latin typeface="+mn-lt"/>
          <a:ea typeface="+mn-ea"/>
          <a:cs typeface="+mn-cs"/>
        </a:defRPr>
      </a:lvl5pPr>
      <a:lvl6pPr marL="1683182" algn="l" defTabSz="673273" rtl="0" eaLnBrk="1" latinLnBrk="0" hangingPunct="1">
        <a:defRPr sz="1325" kern="1200">
          <a:solidFill>
            <a:schemeClr val="tx1"/>
          </a:solidFill>
          <a:latin typeface="+mn-lt"/>
          <a:ea typeface="+mn-ea"/>
          <a:cs typeface="+mn-cs"/>
        </a:defRPr>
      </a:lvl6pPr>
      <a:lvl7pPr marL="2019818" algn="l" defTabSz="673273" rtl="0" eaLnBrk="1" latinLnBrk="0" hangingPunct="1">
        <a:defRPr sz="1325" kern="1200">
          <a:solidFill>
            <a:schemeClr val="tx1"/>
          </a:solidFill>
          <a:latin typeface="+mn-lt"/>
          <a:ea typeface="+mn-ea"/>
          <a:cs typeface="+mn-cs"/>
        </a:defRPr>
      </a:lvl7pPr>
      <a:lvl8pPr marL="2356455" algn="l" defTabSz="673273" rtl="0" eaLnBrk="1" latinLnBrk="0" hangingPunct="1">
        <a:defRPr sz="1325" kern="1200">
          <a:solidFill>
            <a:schemeClr val="tx1"/>
          </a:solidFill>
          <a:latin typeface="+mn-lt"/>
          <a:ea typeface="+mn-ea"/>
          <a:cs typeface="+mn-cs"/>
        </a:defRPr>
      </a:lvl8pPr>
      <a:lvl9pPr marL="2693091" algn="l" defTabSz="673273" rtl="0" eaLnBrk="1" latinLnBrk="0" hangingPunct="1">
        <a:defRPr sz="13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76"/>
          <p:cNvSpPr/>
          <p:nvPr/>
        </p:nvSpPr>
        <p:spPr>
          <a:xfrm>
            <a:off x="40623" y="213394"/>
            <a:ext cx="3280671" cy="775661"/>
          </a:xfrm>
          <a:prstGeom prst="round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Do you believe the intervention can achieve its physiological goal?</a:t>
            </a:r>
          </a:p>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(For example, will the patient survive CPR? Is intubation technically possible?)</a:t>
            </a:r>
          </a:p>
        </p:txBody>
      </p:sp>
      <p:sp>
        <p:nvSpPr>
          <p:cNvPr id="26" name="Rounded Rectangle 77"/>
          <p:cNvSpPr/>
          <p:nvPr/>
        </p:nvSpPr>
        <p:spPr>
          <a:xfrm>
            <a:off x="45321" y="1484656"/>
            <a:ext cx="3275974" cy="798486"/>
          </a:xfrm>
          <a:prstGeom prst="round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Do you strongly believe the treatment is </a:t>
            </a: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contrary </a:t>
            </a: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to the best interests of the child (that is, it does not promote the goals of care or the burdens greatly outweigh the benefits)?</a:t>
            </a:r>
          </a:p>
        </p:txBody>
      </p:sp>
      <p:sp>
        <p:nvSpPr>
          <p:cNvPr id="27" name="Rounded Rectangle 78"/>
          <p:cNvSpPr/>
          <p:nvPr/>
        </p:nvSpPr>
        <p:spPr>
          <a:xfrm>
            <a:off x="1611294" y="2385644"/>
            <a:ext cx="503587" cy="23129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Yes</a:t>
            </a:r>
          </a:p>
        </p:txBody>
      </p:sp>
      <p:sp>
        <p:nvSpPr>
          <p:cNvPr id="28" name="Rounded Rectangle 79"/>
          <p:cNvSpPr/>
          <p:nvPr/>
        </p:nvSpPr>
        <p:spPr>
          <a:xfrm>
            <a:off x="4221294" y="208781"/>
            <a:ext cx="2340000" cy="784885"/>
          </a:xfrm>
          <a:prstGeom prst="roundRect">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bg1"/>
                </a:solidFill>
                <a:latin typeface="Verdana" panose="020B0604030504040204" pitchFamily="34" charset="0"/>
                <a:ea typeface="Verdana" panose="020B0604030504040204" pitchFamily="34" charset="0"/>
                <a:cs typeface="Verdana" panose="020B0604030504040204" pitchFamily="34" charset="0"/>
              </a:rPr>
              <a:t>Intervention should </a:t>
            </a:r>
            <a:r>
              <a:rPr lang="en-AU" sz="1000" b="1" dirty="0">
                <a:solidFill>
                  <a:schemeClr val="bg1"/>
                </a:solidFill>
                <a:latin typeface="Verdana" panose="020B0604030504040204" pitchFamily="34" charset="0"/>
                <a:ea typeface="Verdana" panose="020B0604030504040204" pitchFamily="34" charset="0"/>
                <a:cs typeface="Verdana" panose="020B0604030504040204" pitchFamily="34" charset="0"/>
              </a:rPr>
              <a:t>not </a:t>
            </a:r>
            <a:r>
              <a:rPr lang="en-AU" sz="1000" dirty="0">
                <a:solidFill>
                  <a:schemeClr val="bg1"/>
                </a:solidFill>
                <a:latin typeface="Verdana" panose="020B0604030504040204" pitchFamily="34" charset="0"/>
                <a:ea typeface="Verdana" panose="020B0604030504040204" pitchFamily="34" charset="0"/>
                <a:cs typeface="Verdana" panose="020B0604030504040204" pitchFamily="34" charset="0"/>
              </a:rPr>
              <a:t>be offered. Compassionately explain why the intervention won’t work.</a:t>
            </a:r>
          </a:p>
        </p:txBody>
      </p:sp>
      <p:sp>
        <p:nvSpPr>
          <p:cNvPr id="29" name="Rounded Rectangle 83"/>
          <p:cNvSpPr/>
          <p:nvPr/>
        </p:nvSpPr>
        <p:spPr>
          <a:xfrm>
            <a:off x="40623" y="2744656"/>
            <a:ext cx="3280672" cy="966169"/>
          </a:xfrm>
          <a:prstGeom prst="round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In principle, the intervention should not be offered.</a:t>
            </a:r>
          </a:p>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Explain to the family that the treating team believes the intervention would be contrary to the child’s best interests</a:t>
            </a:r>
          </a:p>
        </p:txBody>
      </p:sp>
      <p:cxnSp>
        <p:nvCxnSpPr>
          <p:cNvPr id="30" name="Straight Arrow Connector 29"/>
          <p:cNvCxnSpPr>
            <a:cxnSpLocks/>
            <a:stCxn id="25" idx="2"/>
            <a:endCxn id="26" idx="0"/>
          </p:cNvCxnSpPr>
          <p:nvPr/>
        </p:nvCxnSpPr>
        <p:spPr>
          <a:xfrm>
            <a:off x="1680959" y="989055"/>
            <a:ext cx="2349" cy="49560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a:stCxn id="26" idx="2"/>
            <a:endCxn id="29" idx="0"/>
          </p:cNvCxnSpPr>
          <p:nvPr/>
        </p:nvCxnSpPr>
        <p:spPr>
          <a:xfrm flipH="1">
            <a:off x="1680959" y="2283142"/>
            <a:ext cx="2349" cy="4615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86"/>
          <p:cNvSpPr/>
          <p:nvPr/>
        </p:nvSpPr>
        <p:spPr>
          <a:xfrm>
            <a:off x="1608559" y="1097715"/>
            <a:ext cx="811033" cy="23129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Possibly</a:t>
            </a:r>
            <a:endPar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3" name="Rounded Rectangle 87"/>
          <p:cNvSpPr/>
          <p:nvPr/>
        </p:nvSpPr>
        <p:spPr>
          <a:xfrm>
            <a:off x="3447707" y="404656"/>
            <a:ext cx="503587" cy="23129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No</a:t>
            </a:r>
          </a:p>
        </p:txBody>
      </p:sp>
      <p:cxnSp>
        <p:nvCxnSpPr>
          <p:cNvPr id="34" name="Straight Arrow Connector 33"/>
          <p:cNvCxnSpPr>
            <a:cxnSpLocks/>
            <a:stCxn id="25" idx="3"/>
            <a:endCxn id="28" idx="1"/>
          </p:cNvCxnSpPr>
          <p:nvPr/>
        </p:nvCxnSpPr>
        <p:spPr>
          <a:xfrm flipV="1">
            <a:off x="3321294" y="601224"/>
            <a:ext cx="900000" cy="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90"/>
          <p:cNvSpPr/>
          <p:nvPr/>
        </p:nvSpPr>
        <p:spPr>
          <a:xfrm>
            <a:off x="3930557" y="1091356"/>
            <a:ext cx="2711297" cy="2463300"/>
          </a:xfrm>
          <a:prstGeom prst="round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Discuss the benefits and burdens of the intervention with the family.</a:t>
            </a:r>
          </a:p>
          <a:p>
            <a:pPr eaLnBrk="0" hangingPunct="0"/>
            <a:b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b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Aim for a shared decision.*</a:t>
            </a:r>
          </a:p>
          <a:p>
            <a:pPr eaLnBrk="0" hangingPunct="0"/>
            <a:b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b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 Ultimately, the decision lies in the Zone of Parental Discretion. There is no absolute right and wrong. You might personally make a different decision to the family in this situation, but this does not make their decision wrong. The most important thing is to ensure the family is well-informed.</a:t>
            </a:r>
          </a:p>
        </p:txBody>
      </p:sp>
      <p:sp>
        <p:nvSpPr>
          <p:cNvPr id="37" name="Rounded Rectangle 92"/>
          <p:cNvSpPr/>
          <p:nvPr/>
        </p:nvSpPr>
        <p:spPr>
          <a:xfrm>
            <a:off x="3537707" y="3638363"/>
            <a:ext cx="503587" cy="23129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Yes</a:t>
            </a:r>
          </a:p>
        </p:txBody>
      </p:sp>
      <p:sp>
        <p:nvSpPr>
          <p:cNvPr id="39" name="Rounded Rectangle 95"/>
          <p:cNvSpPr/>
          <p:nvPr/>
        </p:nvSpPr>
        <p:spPr>
          <a:xfrm>
            <a:off x="3501294" y="1941259"/>
            <a:ext cx="503587" cy="23129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a:solidFill>
                  <a:schemeClr val="tx1"/>
                </a:solidFill>
                <a:latin typeface="Verdana" panose="020B0604030504040204" pitchFamily="34" charset="0"/>
                <a:ea typeface="Verdana" panose="020B0604030504040204" pitchFamily="34" charset="0"/>
                <a:cs typeface="Verdana" panose="020B0604030504040204" pitchFamily="34" charset="0"/>
              </a:rPr>
              <a:t>No</a:t>
            </a:r>
          </a:p>
        </p:txBody>
      </p:sp>
      <p:sp>
        <p:nvSpPr>
          <p:cNvPr id="40" name="Rounded Rectangle 96"/>
          <p:cNvSpPr/>
          <p:nvPr/>
        </p:nvSpPr>
        <p:spPr>
          <a:xfrm>
            <a:off x="40623" y="4094656"/>
            <a:ext cx="3280671" cy="402769"/>
          </a:xfrm>
          <a:prstGeom prst="round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Family continues to insist on the intervention</a:t>
            </a:r>
            <a:endPar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3" name="Rounded Rectangle 96"/>
          <p:cNvSpPr/>
          <p:nvPr/>
        </p:nvSpPr>
        <p:spPr>
          <a:xfrm>
            <a:off x="40623" y="5084656"/>
            <a:ext cx="6601232" cy="2035785"/>
          </a:xfrm>
          <a:prstGeom prst="round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Allow time for ongoing discussion.* It may not be possible to reach final resolution before deterioration occurs and decisions will need to be made at the time.</a:t>
            </a:r>
            <a:b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br>
            <a:endPar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Decide whether to provide the intervention during this time. You are not obliged to provide treatment that you believe will cause net harm to the child. (Seek institutional executive input if you believe you should withhold or withdraw treatment against parents’ wishes.)</a:t>
            </a:r>
          </a:p>
          <a:p>
            <a:pPr eaLnBrk="0" hangingPunct="0"/>
            <a:b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b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Seek a second opinion.</a:t>
            </a:r>
          </a:p>
          <a:p>
            <a:pPr eaLnBrk="0" hangingPunct="0"/>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Consult a bioethics service if available.</a:t>
            </a:r>
          </a:p>
          <a:p>
            <a:b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br>
            <a:r>
              <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rPr>
              <a:t>*Refer to </a:t>
            </a:r>
            <a:r>
              <a:rPr lang="en-AU" sz="1000" i="1" dirty="0">
                <a:solidFill>
                  <a:schemeClr val="tx1"/>
                </a:solidFill>
                <a:latin typeface="Verdana" panose="020B0604030504040204" pitchFamily="34" charset="0"/>
                <a:ea typeface="Verdana" panose="020B0604030504040204" pitchFamily="34" charset="0"/>
                <a:cs typeface="Verdana" panose="020B0604030504040204" pitchFamily="34" charset="0"/>
              </a:rPr>
              <a:t>Thinking ahead discussion guide – Planning care for children with life-limiting conditions</a:t>
            </a:r>
            <a:endParaRPr lang="en-AU" sz="1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4" name="Rounded Rectangle 83"/>
          <p:cNvSpPr/>
          <p:nvPr/>
        </p:nvSpPr>
        <p:spPr>
          <a:xfrm>
            <a:off x="3930557" y="4003932"/>
            <a:ext cx="1235737" cy="450724"/>
          </a:xfrm>
          <a:prstGeom prst="roundRect">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r>
              <a:rPr lang="en-AU" sz="1000" dirty="0">
                <a:latin typeface="Verdana" panose="020B0604030504040204" pitchFamily="34" charset="0"/>
                <a:ea typeface="Verdana" panose="020B0604030504040204" pitchFamily="34" charset="0"/>
                <a:cs typeface="Verdana" panose="020B0604030504040204" pitchFamily="34" charset="0"/>
              </a:rPr>
              <a:t>Family agrees</a:t>
            </a:r>
          </a:p>
        </p:txBody>
      </p:sp>
      <p:cxnSp>
        <p:nvCxnSpPr>
          <p:cNvPr id="66" name="Connector: Elbow 65"/>
          <p:cNvCxnSpPr>
            <a:stCxn id="26" idx="3"/>
            <a:endCxn id="35" idx="1"/>
          </p:cNvCxnSpPr>
          <p:nvPr/>
        </p:nvCxnSpPr>
        <p:spPr>
          <a:xfrm>
            <a:off x="3321295" y="1883899"/>
            <a:ext cx="609262" cy="43910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Connector: Elbow 67"/>
          <p:cNvCxnSpPr>
            <a:cxnSpLocks/>
            <a:stCxn id="29" idx="3"/>
            <a:endCxn id="44" idx="1"/>
          </p:cNvCxnSpPr>
          <p:nvPr/>
        </p:nvCxnSpPr>
        <p:spPr>
          <a:xfrm>
            <a:off x="3321295" y="3227741"/>
            <a:ext cx="609262" cy="1001553"/>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29" idx="2"/>
            <a:endCxn id="40" idx="0"/>
          </p:cNvCxnSpPr>
          <p:nvPr/>
        </p:nvCxnSpPr>
        <p:spPr>
          <a:xfrm>
            <a:off x="1680959" y="3710825"/>
            <a:ext cx="0" cy="38383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71"/>
          <p:cNvCxnSpPr>
            <a:stCxn id="40" idx="2"/>
            <a:endCxn id="43" idx="0"/>
          </p:cNvCxnSpPr>
          <p:nvPr/>
        </p:nvCxnSpPr>
        <p:spPr>
          <a:xfrm rot="16200000" flipH="1">
            <a:off x="2217484" y="3960900"/>
            <a:ext cx="587231" cy="166028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1190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TotalTime>
  <Words>159</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Pujitha Hewawasam</dc:creator>
  <cp:lastModifiedBy>Asha</cp:lastModifiedBy>
  <cp:revision>76</cp:revision>
  <dcterms:created xsi:type="dcterms:W3CDTF">2013-08-31T01:31:05Z</dcterms:created>
  <dcterms:modified xsi:type="dcterms:W3CDTF">2017-03-07T07:08:44Z</dcterms:modified>
</cp:coreProperties>
</file>