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D3D4"/>
    <a:srgbClr val="A4C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1"/>
  </p:normalViewPr>
  <p:slideViewPr>
    <p:cSldViewPr snapToGrid="0" snapToObjects="1"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CFE56-A57C-804B-9840-588A3C5FD0C0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BB34D-8613-DF42-B698-E4F6F2170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BB34D-8613-DF42-B698-E4F6F21701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5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8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1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3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6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2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286BF-D301-DF42-A95D-FED563A35D94}" type="datetimeFigureOut">
              <a:rPr lang="en-US" smtClean="0"/>
              <a:t>4/26/2021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7068" y="329820"/>
            <a:ext cx="2160000" cy="540000"/>
          </a:xfrm>
          <a:prstGeom prst="rect">
            <a:avLst/>
          </a:prstGeom>
          <a:solidFill>
            <a:srgbClr val="9ED3D4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AU" sz="1200" dirty="0">
              <a:solidFill>
                <a:schemeClr val="tx1"/>
              </a:solidFill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9254" y="1978240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579955" y="4850811"/>
            <a:ext cx="1" cy="756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033616" y="5620452"/>
            <a:ext cx="1080000" cy="504000"/>
          </a:xfrm>
          <a:prstGeom prst="rect">
            <a:avLst/>
          </a:prstGeom>
          <a:solidFill>
            <a:srgbClr val="9ED3D4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endParaRPr lang="en-AU" sz="1200" dirty="0">
              <a:solidFill>
                <a:schemeClr val="tx1"/>
              </a:solidFill>
              <a:effectLst/>
              <a:latin typeface="Arial"/>
              <a:ea typeface="ＭＳ 明朝"/>
              <a:cs typeface="Times New Roman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76463" y="868973"/>
            <a:ext cx="0" cy="5400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499322" y="1412339"/>
            <a:ext cx="2160000" cy="540000"/>
          </a:xfrm>
          <a:prstGeom prst="rect">
            <a:avLst/>
          </a:prstGeom>
          <a:solidFill>
            <a:srgbClr val="9ED3D4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l">
              <a:spcAft>
                <a:spcPts val="0"/>
              </a:spcAft>
              <a:buSzPts val="1000"/>
            </a:pPr>
            <a:endParaRPr lang="en-AU" sz="1200" dirty="0">
              <a:solidFill>
                <a:schemeClr val="tx1"/>
              </a:solidFill>
              <a:effectLst/>
              <a:latin typeface="Arial"/>
              <a:ea typeface="ＭＳ 明朝"/>
              <a:cs typeface="Times New Roman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78757" y="1953075"/>
            <a:ext cx="0" cy="550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499254" y="2509018"/>
            <a:ext cx="2160000" cy="540000"/>
          </a:xfrm>
          <a:prstGeom prst="rect">
            <a:avLst/>
          </a:prstGeom>
          <a:solidFill>
            <a:srgbClr val="9ED3D4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endParaRPr lang="en-AU" sz="1200" dirty="0">
              <a:solidFill>
                <a:schemeClr val="tx1"/>
              </a:solidFill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20" name="Text Box 15"/>
          <p:cNvSpPr txBox="1"/>
          <p:nvPr/>
        </p:nvSpPr>
        <p:spPr>
          <a:xfrm>
            <a:off x="3770940" y="2517723"/>
            <a:ext cx="6858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GB" sz="1000" dirty="0">
                <a:effectLst/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No</a:t>
            </a:r>
            <a:endParaRPr lang="en-AU" sz="1000" dirty="0">
              <a:effectLst/>
              <a:latin typeface="Arial" panose="020B0604020202020204" pitchFamily="34" charset="0"/>
              <a:ea typeface="ＭＳ 明朝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505172" y="3596998"/>
            <a:ext cx="2160000" cy="1257300"/>
          </a:xfrm>
          <a:prstGeom prst="rect">
            <a:avLst/>
          </a:prstGeom>
          <a:solidFill>
            <a:srgbClr val="9ED3D4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l">
              <a:spcAft>
                <a:spcPts val="0"/>
              </a:spcAft>
            </a:pPr>
            <a:endParaRPr lang="en-AU" sz="1200" dirty="0"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37172" y="2517723"/>
            <a:ext cx="1143000" cy="540000"/>
          </a:xfrm>
          <a:prstGeom prst="rect">
            <a:avLst/>
          </a:prstGeom>
          <a:solidFill>
            <a:srgbClr val="9ED3D4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endParaRPr lang="en-AU" sz="1200" dirty="0">
              <a:solidFill>
                <a:schemeClr val="tx1"/>
              </a:solidFill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70940" y="1405340"/>
            <a:ext cx="348172" cy="246221"/>
          </a:xfrm>
          <a:prstGeom prst="rect">
            <a:avLst/>
          </a:prstGeom>
          <a:ln w="19050">
            <a:noFill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cxnSp>
        <p:nvCxnSpPr>
          <p:cNvPr id="84" name="Straight Arrow Connector 83"/>
          <p:cNvCxnSpPr/>
          <p:nvPr/>
        </p:nvCxnSpPr>
        <p:spPr>
          <a:xfrm flipH="1" flipV="1">
            <a:off x="3665172" y="2792483"/>
            <a:ext cx="972000" cy="86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2581761" y="3049018"/>
            <a:ext cx="0" cy="540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340907" y="5180095"/>
            <a:ext cx="2448000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1349624" y="5171384"/>
            <a:ext cx="0" cy="432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790857" y="5172051"/>
            <a:ext cx="0" cy="4392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09616" y="5608041"/>
            <a:ext cx="1080000" cy="504000"/>
          </a:xfrm>
          <a:prstGeom prst="rect">
            <a:avLst/>
          </a:prstGeom>
          <a:solidFill>
            <a:srgbClr val="9ED3D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3250857" y="5615519"/>
            <a:ext cx="1080000" cy="504000"/>
          </a:xfrm>
          <a:prstGeom prst="rect">
            <a:avLst/>
          </a:prstGeom>
          <a:solidFill>
            <a:srgbClr val="9ED3D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AU" sz="1200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3659162" y="1695176"/>
            <a:ext cx="972000" cy="86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622453" y="1423107"/>
            <a:ext cx="1143000" cy="540000"/>
          </a:xfrm>
          <a:prstGeom prst="rect">
            <a:avLst/>
          </a:prstGeom>
          <a:solidFill>
            <a:srgbClr val="9ED3D4"/>
          </a:solidFill>
          <a:ln w="95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endParaRPr lang="en-AU" sz="1200" dirty="0">
              <a:solidFill>
                <a:schemeClr val="tx1"/>
              </a:solidFill>
              <a:effectLst/>
              <a:latin typeface="Arial"/>
              <a:ea typeface="ＭＳ 明朝"/>
              <a:cs typeface="Times New Roman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573741" y="307916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04BEE7AE-4308-4656-8F6A-287A94F10416}"/>
              </a:ext>
            </a:extLst>
          </p:cNvPr>
          <p:cNvSpPr/>
          <p:nvPr/>
        </p:nvSpPr>
        <p:spPr>
          <a:xfrm>
            <a:off x="6729148" y="395359"/>
            <a:ext cx="1803718" cy="1257300"/>
          </a:xfrm>
          <a:prstGeom prst="rect">
            <a:avLst/>
          </a:prstGeom>
          <a:noFill/>
          <a:ln w="38100">
            <a:solidFill>
              <a:srgbClr val="9ED3D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lvl="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chemeClr val="tx1"/>
                </a:solidFill>
                <a:latin typeface="Arial"/>
                <a:ea typeface="ＭＳ 明朝"/>
                <a:cs typeface="Times New Roman"/>
              </a:rPr>
              <a:t>Occasionally a supplemental box is required</a:t>
            </a:r>
          </a:p>
          <a:p>
            <a:pPr marL="171450" lvl="0" indent="-171450"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000" dirty="0">
                <a:solidFill>
                  <a:schemeClr val="tx1"/>
                </a:solidFill>
                <a:latin typeface="Arial"/>
                <a:ea typeface="ＭＳ 明朝"/>
                <a:cs typeface="Times New Roman"/>
              </a:rPr>
              <a:t>This is only for additional inf</a:t>
            </a:r>
            <a:r>
              <a:rPr lang="en-AU" sz="1000" dirty="0">
                <a:solidFill>
                  <a:schemeClr val="tx1"/>
                </a:solidFill>
                <a:effectLst/>
                <a:latin typeface="Arial"/>
                <a:ea typeface="ＭＳ 明朝"/>
                <a:cs typeface="Times New Roman"/>
              </a:rPr>
              <a:t>ormation required to follow the </a:t>
            </a:r>
            <a:r>
              <a:rPr lang="en-AU" sz="1000" dirty="0">
                <a:solidFill>
                  <a:schemeClr val="tx1"/>
                </a:solidFill>
                <a:latin typeface="Arial"/>
                <a:ea typeface="ＭＳ 明朝"/>
                <a:cs typeface="Times New Roman"/>
              </a:rPr>
              <a:t>flowchart </a:t>
            </a:r>
            <a:r>
              <a:rPr lang="en-AU" sz="1000" dirty="0" err="1">
                <a:solidFill>
                  <a:schemeClr val="tx1"/>
                </a:solidFill>
                <a:latin typeface="Arial"/>
                <a:ea typeface="ＭＳ 明朝"/>
                <a:cs typeface="Times New Roman"/>
              </a:rPr>
              <a:t>eg</a:t>
            </a:r>
            <a:r>
              <a:rPr lang="en-AU" sz="1000" dirty="0">
                <a:solidFill>
                  <a:schemeClr val="tx1"/>
                </a:solidFill>
                <a:latin typeface="Arial"/>
                <a:ea typeface="ＭＳ 明朝"/>
                <a:cs typeface="Times New Roman"/>
              </a:rPr>
              <a:t> a list of high risk factors</a:t>
            </a:r>
            <a:endParaRPr lang="en-AU" sz="1000" dirty="0">
              <a:solidFill>
                <a:schemeClr val="tx1"/>
              </a:solidFill>
              <a:effectLst/>
              <a:latin typeface="Arial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7145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29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ＭＳ 明朝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Hardy</dc:creator>
  <cp:lastModifiedBy>Lynne Ticehurst</cp:lastModifiedBy>
  <cp:revision>22</cp:revision>
  <cp:lastPrinted>2017-10-03T20:00:36Z</cp:lastPrinted>
  <dcterms:created xsi:type="dcterms:W3CDTF">2017-10-02T07:29:25Z</dcterms:created>
  <dcterms:modified xsi:type="dcterms:W3CDTF">2021-04-26T06:17:03Z</dcterms:modified>
</cp:coreProperties>
</file>